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60" r:id="rId3"/>
    <p:sldId id="258" r:id="rId4"/>
    <p:sldId id="262" r:id="rId5"/>
    <p:sldId id="263" r:id="rId6"/>
    <p:sldId id="264" r:id="rId7"/>
    <p:sldId id="265" r:id="rId8"/>
    <p:sldId id="26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8A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8EFAA3-06E7-43CA-849A-33BA2FD2A016}" v="14" dt="2025-11-13T10:55:51.2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6" autoAdjust="0"/>
    <p:restoredTop sz="94660"/>
  </p:normalViewPr>
  <p:slideViewPr>
    <p:cSldViewPr snapToGrid="0">
      <p:cViewPr varScale="1">
        <p:scale>
          <a:sx n="98" d="100"/>
          <a:sy n="98" d="100"/>
        </p:scale>
        <p:origin x="3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 Ashby" userId="e96fa78a6fc376c1" providerId="LiveId" clId="{A618A59D-45E0-47FB-BF92-492802F9180C}"/>
    <pc:docChg chg="undo custSel modSld">
      <pc:chgData name="Phil Ashby" userId="e96fa78a6fc376c1" providerId="LiveId" clId="{A618A59D-45E0-47FB-BF92-492802F9180C}" dt="2025-11-13T10:55:51.264" v="16" actId="692"/>
      <pc:docMkLst>
        <pc:docMk/>
      </pc:docMkLst>
      <pc:sldChg chg="addSp delSp modSp mod">
        <pc:chgData name="Phil Ashby" userId="e96fa78a6fc376c1" providerId="LiveId" clId="{A618A59D-45E0-47FB-BF92-492802F9180C}" dt="2025-11-13T10:55:51.264" v="16" actId="692"/>
        <pc:sldMkLst>
          <pc:docMk/>
          <pc:sldMk cId="2916569036" sldId="263"/>
        </pc:sldMkLst>
        <pc:spChg chg="mod">
          <ac:chgData name="Phil Ashby" userId="e96fa78a6fc376c1" providerId="LiveId" clId="{A618A59D-45E0-47FB-BF92-492802F9180C}" dt="2025-11-13T10:40:56.792" v="4" actId="1076"/>
          <ac:spMkLst>
            <pc:docMk/>
            <pc:sldMk cId="2916569036" sldId="263"/>
            <ac:spMk id="2" creationId="{F4F04F3A-5691-F610-4048-9268BC93172C}"/>
          </ac:spMkLst>
        </pc:spChg>
        <pc:spChg chg="mod topLvl">
          <ac:chgData name="Phil Ashby" userId="e96fa78a6fc376c1" providerId="LiveId" clId="{A618A59D-45E0-47FB-BF92-492802F9180C}" dt="2025-11-13T10:43:05.010" v="5" actId="165"/>
          <ac:spMkLst>
            <pc:docMk/>
            <pc:sldMk cId="2916569036" sldId="263"/>
            <ac:spMk id="10" creationId="{B1CE410D-E56A-1192-6039-59C51CE0BEF8}"/>
          </ac:spMkLst>
        </pc:spChg>
        <pc:spChg chg="mod topLvl">
          <ac:chgData name="Phil Ashby" userId="e96fa78a6fc376c1" providerId="LiveId" clId="{A618A59D-45E0-47FB-BF92-492802F9180C}" dt="2025-11-13T10:43:05.010" v="5" actId="165"/>
          <ac:spMkLst>
            <pc:docMk/>
            <pc:sldMk cId="2916569036" sldId="263"/>
            <ac:spMk id="11" creationId="{C8CEFC81-7138-5673-7D4E-43556A396077}"/>
          </ac:spMkLst>
        </pc:spChg>
        <pc:spChg chg="mod topLvl">
          <ac:chgData name="Phil Ashby" userId="e96fa78a6fc376c1" providerId="LiveId" clId="{A618A59D-45E0-47FB-BF92-492802F9180C}" dt="2025-11-13T10:43:05.010" v="5" actId="165"/>
          <ac:spMkLst>
            <pc:docMk/>
            <pc:sldMk cId="2916569036" sldId="263"/>
            <ac:spMk id="15" creationId="{2C44CAC6-B386-00FE-308E-D9A5274108A4}"/>
          </ac:spMkLst>
        </pc:spChg>
        <pc:spChg chg="mod topLvl">
          <ac:chgData name="Phil Ashby" userId="e96fa78a6fc376c1" providerId="LiveId" clId="{A618A59D-45E0-47FB-BF92-492802F9180C}" dt="2025-11-13T10:43:05.010" v="5" actId="165"/>
          <ac:spMkLst>
            <pc:docMk/>
            <pc:sldMk cId="2916569036" sldId="263"/>
            <ac:spMk id="17" creationId="{666BC1B7-A643-BF18-4F00-682EDDDAC050}"/>
          </ac:spMkLst>
        </pc:spChg>
        <pc:grpChg chg="del">
          <ac:chgData name="Phil Ashby" userId="e96fa78a6fc376c1" providerId="LiveId" clId="{A618A59D-45E0-47FB-BF92-492802F9180C}" dt="2025-11-13T10:43:05.010" v="5" actId="165"/>
          <ac:grpSpMkLst>
            <pc:docMk/>
            <pc:sldMk cId="2916569036" sldId="263"/>
            <ac:grpSpMk id="19" creationId="{31EA571E-D32F-ADD9-51E6-266C1057D1A5}"/>
          </ac:grpSpMkLst>
        </pc:grpChg>
        <pc:picChg chg="mod topLvl">
          <ac:chgData name="Phil Ashby" userId="e96fa78a6fc376c1" providerId="LiveId" clId="{A618A59D-45E0-47FB-BF92-492802F9180C}" dt="2025-11-13T10:43:05.010" v="5" actId="165"/>
          <ac:picMkLst>
            <pc:docMk/>
            <pc:sldMk cId="2916569036" sldId="263"/>
            <ac:picMk id="8" creationId="{DC83BD2C-C2B5-1D54-7C1D-B4131FF29A01}"/>
          </ac:picMkLst>
        </pc:picChg>
        <pc:inkChg chg="add mod">
          <ac:chgData name="Phil Ashby" userId="e96fa78a6fc376c1" providerId="LiveId" clId="{A618A59D-45E0-47FB-BF92-492802F9180C}" dt="2025-11-13T10:40:56.273" v="3" actId="1076"/>
          <ac:inkMkLst>
            <pc:docMk/>
            <pc:sldMk cId="2916569036" sldId="263"/>
            <ac:inkMk id="5" creationId="{05201FD5-4B99-06DB-E676-E5AB22A23946}"/>
          </ac:inkMkLst>
        </pc:inkChg>
        <pc:inkChg chg="mod topLvl">
          <ac:chgData name="Phil Ashby" userId="e96fa78a6fc376c1" providerId="LiveId" clId="{A618A59D-45E0-47FB-BF92-492802F9180C}" dt="2025-11-13T10:55:51.264" v="16" actId="692"/>
          <ac:inkMkLst>
            <pc:docMk/>
            <pc:sldMk cId="2916569036" sldId="263"/>
            <ac:inkMk id="14" creationId="{4C266C26-03CC-E30B-878A-683C309EE390}"/>
          </ac:inkMkLst>
        </pc:inkChg>
      </pc:sldChg>
      <pc:sldChg chg="delSp modSp">
        <pc:chgData name="Phil Ashby" userId="e96fa78a6fc376c1" providerId="LiveId" clId="{A618A59D-45E0-47FB-BF92-492802F9180C}" dt="2025-11-13T10:55:31.656" v="14" actId="692"/>
        <pc:sldMkLst>
          <pc:docMk/>
          <pc:sldMk cId="1294155687" sldId="264"/>
        </pc:sldMkLst>
        <pc:spChg chg="mod topLvl">
          <ac:chgData name="Phil Ashby" userId="e96fa78a6fc376c1" providerId="LiveId" clId="{A618A59D-45E0-47FB-BF92-492802F9180C}" dt="2025-11-13T10:43:45.812" v="9" actId="165"/>
          <ac:spMkLst>
            <pc:docMk/>
            <pc:sldMk cId="1294155687" sldId="264"/>
            <ac:spMk id="10" creationId="{731F5808-8711-7B05-176D-A7F323D60491}"/>
          </ac:spMkLst>
        </pc:spChg>
        <pc:spChg chg="mod topLvl">
          <ac:chgData name="Phil Ashby" userId="e96fa78a6fc376c1" providerId="LiveId" clId="{A618A59D-45E0-47FB-BF92-492802F9180C}" dt="2025-11-13T10:43:45.812" v="9" actId="165"/>
          <ac:spMkLst>
            <pc:docMk/>
            <pc:sldMk cId="1294155687" sldId="264"/>
            <ac:spMk id="11" creationId="{B45C6392-3999-9722-5E35-2F5E71A95999}"/>
          </ac:spMkLst>
        </pc:spChg>
        <pc:spChg chg="mod topLvl">
          <ac:chgData name="Phil Ashby" userId="e96fa78a6fc376c1" providerId="LiveId" clId="{A618A59D-45E0-47FB-BF92-492802F9180C}" dt="2025-11-13T10:43:45.812" v="9" actId="165"/>
          <ac:spMkLst>
            <pc:docMk/>
            <pc:sldMk cId="1294155687" sldId="264"/>
            <ac:spMk id="15" creationId="{B6302BA3-4DAF-C7B5-1441-91A96E9F9772}"/>
          </ac:spMkLst>
        </pc:spChg>
        <pc:spChg chg="mod topLvl">
          <ac:chgData name="Phil Ashby" userId="e96fa78a6fc376c1" providerId="LiveId" clId="{A618A59D-45E0-47FB-BF92-492802F9180C}" dt="2025-11-13T10:43:45.812" v="9" actId="165"/>
          <ac:spMkLst>
            <pc:docMk/>
            <pc:sldMk cId="1294155687" sldId="264"/>
            <ac:spMk id="17" creationId="{7C5B8EEE-266E-E1A0-026F-87AE026B639F}"/>
          </ac:spMkLst>
        </pc:spChg>
        <pc:grpChg chg="del">
          <ac:chgData name="Phil Ashby" userId="e96fa78a6fc376c1" providerId="LiveId" clId="{A618A59D-45E0-47FB-BF92-492802F9180C}" dt="2025-11-13T10:43:45.812" v="9" actId="165"/>
          <ac:grpSpMkLst>
            <pc:docMk/>
            <pc:sldMk cId="1294155687" sldId="264"/>
            <ac:grpSpMk id="19" creationId="{51B6E474-6D3E-D59D-A5BD-582E149EEC32}"/>
          </ac:grpSpMkLst>
        </pc:grpChg>
        <pc:picChg chg="mod topLvl">
          <ac:chgData name="Phil Ashby" userId="e96fa78a6fc376c1" providerId="LiveId" clId="{A618A59D-45E0-47FB-BF92-492802F9180C}" dt="2025-11-13T10:43:45.812" v="9" actId="165"/>
          <ac:picMkLst>
            <pc:docMk/>
            <pc:sldMk cId="1294155687" sldId="264"/>
            <ac:picMk id="8" creationId="{5EFBCC72-BC14-28E1-FBFD-D8452BD36BC5}"/>
          </ac:picMkLst>
        </pc:picChg>
        <pc:inkChg chg="mod topLvl">
          <ac:chgData name="Phil Ashby" userId="e96fa78a6fc376c1" providerId="LiveId" clId="{A618A59D-45E0-47FB-BF92-492802F9180C}" dt="2025-11-13T10:55:31.656" v="14" actId="692"/>
          <ac:inkMkLst>
            <pc:docMk/>
            <pc:sldMk cId="1294155687" sldId="264"/>
            <ac:inkMk id="14" creationId="{ED1AD17B-6C43-D409-05D6-9EB7FC001529}"/>
          </ac:inkMkLst>
        </pc:ink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0:54:19.920"/>
    </inkml:context>
    <inkml:brush xml:id="br0">
      <inkml:brushProperty name="width" value="0.07056" units="cm"/>
      <inkml:brushProperty name="height" value="0.07056" units="cm"/>
      <inkml:brushProperty name="color" value="#E71224"/>
    </inkml:brush>
  </inkml:definitions>
  <inkml:trace contextRef="#ctx0" brushRef="#br0">6467 904 24575,'-6'0'0,"1"-1"0,0 0 0,1 0 0,-1-1 0,0 1 0,1-1 0,-1 1 0,1-2 0,0 1 0,-1 0 0,-6-6 0,-46-41 0,23 19 0,16 14 0,0-1 0,2-1 0,1 1 0,-1-2 0,2-1 0,1 0 0,0-2 0,2 1 0,-10-27 0,1 10 0,0 1 0,-4 2 0,1 0 0,-43-46 0,47 64 0,0 1 0,-1 0 0,0 2 0,0 0 0,-2 2 0,1 0 0,-2 2 0,0-1 0,-1 3 0,1 0 0,-1 2 0,-29-5 0,16 3 0,-60-21 0,66 19 0,-2 0 0,-53-7 0,60 12 0,-1-1 0,0-1 0,-27-12 0,32 10 0,-1 1 0,1 1 0,-1 3 0,-41-7 0,28 7 0,-2 0 0,-37-13 0,43 10 0,0 0 0,1 2 0,-48-1 0,-79 4 0,-133 6 0,272-1 0,0 2 0,-1 0 0,1 0 0,-32 17 0,-19 4 0,9-4 0,-103 54 0,-77 63 0,162-86 0,-96 72 0,136-97 0,3 3 0,2 1 0,-1 1 0,4 1 0,0 3 0,-39 59 0,-175 331 0,-42 52 0,-2-28 0,246-381 0,16-26 0,-1-1 0,-42 48 0,-289 349 0,317-387 0,-2-2 0,-2-1 0,-86 68 0,-247 174 0,341-265 0,-1-1 0,-63 32 0,66-40 0,0 0 0,2 4 0,-59 46 0,80-57 0,2-3 0,-3 2 0,1-3 0,-23 10 0,-21 14 0,-97 78 0,-100 66 0,239-163-96,1-1-19,-1 1 0,0-1-1,0 0 1,-2-2-1,1 0 1,-1 0 0,1-2-1,-2 0 1,1-1-1,-21 4 1,17-7-6711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0:54:19.920"/>
    </inkml:context>
    <inkml:brush xml:id="br0">
      <inkml:brushProperty name="width" value="0.07056" units="cm"/>
      <inkml:brushProperty name="height" value="0.07056" units="cm"/>
      <inkml:brushProperty name="color" value="#E71224"/>
    </inkml:brush>
  </inkml:definitions>
  <inkml:trace contextRef="#ctx0" brushRef="#br0">6467 904 24575,'-6'0'0,"1"-1"0,0 0 0,1 0 0,-1-1 0,0 1 0,1-1 0,-1 1 0,1-2 0,0 1 0,-1 0 0,-6-6 0,-46-41 0,23 19 0,16 14 0,0-1 0,2-1 0,1 1 0,-1-2 0,2-1 0,1 0 0,0-2 0,2 1 0,-10-27 0,1 10 0,0 1 0,-4 2 0,1 0 0,-43-46 0,47 64 0,0 1 0,-1 0 0,0 2 0,0 0 0,-2 2 0,1 0 0,-2 2 0,0-1 0,-1 3 0,1 0 0,-1 2 0,-29-5 0,16 3 0,-60-21 0,66 19 0,-2 0 0,-53-7 0,60 12 0,-1-1 0,0-1 0,-27-12 0,32 10 0,-1 1 0,1 1 0,-1 3 0,-41-7 0,28 7 0,-2 0 0,-37-13 0,43 10 0,0 0 0,1 2 0,-48-1 0,-79 4 0,-133 6 0,272-1 0,0 2 0,-1 0 0,1 0 0,-32 17 0,-19 4 0,9-4 0,-103 54 0,-77 63 0,162-86 0,-96 72 0,136-97 0,3 3 0,2 1 0,-1 1 0,4 1 0,0 3 0,-39 59 0,-175 331 0,-42 52 0,-2-28 0,246-381 0,16-26 0,-1-1 0,-42 48 0,-289 349 0,317-387 0,-2-2 0,-2-1 0,-86 68 0,-247 174 0,341-265 0,-1-1 0,-63 32 0,66-40 0,0 0 0,2 4 0,-59 46 0,80-57 0,2-3 0,-3 2 0,1-3 0,-23 10 0,-21 14 0,-97 78 0,-100 66 0,239-163-96,1-1-19,-1 1 0,0-1-1,0 0 1,-2-2-1,1 0 1,-1 0 0,1-2-1,-2 0 1,1-1-1,-21 4 1,17-7-6711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1:28:06.04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0 257 24575,'8'0'0,"0"-1"0,0 0 0,-1-1 0,1 1 0,0-2 0,-1 1 0,0-1 0,1 0 0,-1 0 0,0-1 0,-1 0 0,1 0 0,-1-1 0,7-5 0,4-5 0,-1-1 0,-1-1 0,21-29 0,-29 36 0,1 1 0,0 0 0,1 0 0,-1 0 0,2 1 0,-1 0 0,1 1 0,1 0 0,-1 1 0,1 0 0,0 0 0,1 2 0,-1-1 0,1 1 0,0 1 0,16-3 0,196 6 0,-91 2 0,-122-1 0,0 0 0,0 1 0,1 0 0,-1 1 0,0 0 0,-1 1 0,1 0 0,-1 0 0,14 9 0,14 9 0,37 32 0,-34-25 0,161 98 0,-179-109 0,0 1 0,-1 1 0,0 2 0,30 39 0,31 30 0,-44-52 0,-21-20 0,2 0 0,0-1 0,1-1 0,1-1 0,29 16 0,148 86 0,-85-47 0,54 42 0,-126-83 0,59 53 0,-87-72 0,-3 2 0,1 0 0,-2 0 0,0 1 0,16 29 0,-14-22 0,100 151 0,-67-108 0,-3 1 0,-3 3 0,54 128 0,-68-130 0,2-1 0,42 71 0,18 33 0,7 12 0,-74-143 0,-2 2 0,20 59 0,10 21 0,-7-11 0,-35-88 0,1 0 0,1-1 0,0 0 0,2 0 0,0-1 0,1 0 0,1-1 0,23 28 0,-30-40 0,0 0 0,-1 0 0,1 1 0,-2-1 0,1 1 0,-1 0 0,0 0 0,0 1 0,-1-1 0,0 1 0,0-1 0,-1 1 0,0-1 0,0 15 0,10 45 0,8 9 0,-14-50 0,1 0 0,1-1 0,1 0 0,1 0 0,2-1 0,0-1 0,24 37 0,-25-46 0,0-1 0,2 0 0,-1-1 0,2-1 0,-1 0 0,2 0 0,-1-1 0,20 11 0,-27-18 0,0 1 0,0 0 0,-1 1 0,0 0 0,0-1 0,0 2 0,-1-1 0,1 0 0,-1 1 0,3 6 0,32 69 0,-20-39 0,-3 0 0,-1 0 0,-3 0 0,-1 1 0,-2 1 0,-2 0 0,1 53 0,-5-83 0,0-1 0,1 0 0,0 0 0,1 0 0,1-1 0,0 0 0,1 0 0,14 20 0,5 10 0,-17-25 0,-1-6 0,-2 0 0,1 1 0,-1 0 0,-1 0 0,0 0 0,-1 0 0,0 1 0,-1 0 0,-1 0 0,0 0 0,1 15 0,-3 35 0,-3 1 0,-3-1 0,-2-1 0,-20 75 0,21-113 0,2 1 0,0-1 0,1 1 0,2 0 0,0 0 0,2 0 0,1 0 0,1 0 0,1 0 0,1-1 0,10 35 0,-6-23 0,0 1 0,-3-1 0,-1 1 0,-2 1 0,-1-1 0,-7 63 0,5-94 0,0 0 0,0-1 0,0 1 0,-1-1 0,0 1 0,0-1 0,0 0 0,-1 0 0,0 0 0,1 0 0,-2-1 0,1 1 0,-6 5 0,-4 3 0,-1 0 0,-27 18 0,28-21 0,-1-1 0,2 2 0,0 0 0,-13 15 0,-27 49 0,37-51 0,-1 0 0,-1-2 0,-23 25 0,28-35 0,1 1 0,0 0 0,2 0 0,-1 1 0,2 1 0,0 0 0,0 0 0,1 0 0,-5 19 0,-2 17 0,-12 82 0,18-81 0,6-46 0,0 0 0,0 0 0,-1-1 0,1 1 0,-1-1 0,-1 1 0,1-1 0,-1 0 0,0 0 0,0-1 0,0 1 0,0-1 0,-1 0 0,0 0 0,0 0 0,0-1 0,0 0 0,-1 0 0,-6 3 0,3-1 0,0 1 0,0 0 0,0 0 0,1 1 0,0 0 0,-10 11 0,-10 16-170,2 1-1,1 2 0,2 0 1,2 1-1,1 1 0,2 1 1,-21 69-1,33-83-6655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1EA2E1-5870-43A2-9E05-6FDF7AB21F70}" type="datetimeFigureOut">
              <a:rPr lang="en-GB" smtClean="0"/>
              <a:t>13/11/2025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5E17A-46DE-49F5-9892-EE8ED7910A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232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5E17A-46DE-49F5-9892-EE8ED7910AF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919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B964C-4426-7BB8-22FC-33E79A780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1B42E5-3A78-BE0D-7ABD-62EB94BD3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B896D-8599-3A17-09FB-868CCF02C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6AD87-A3E3-4E79-92EB-318B79E48177}" type="datetimeFigureOut">
              <a:rPr lang="en-GB" smtClean="0"/>
              <a:t>13/11/2025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815E6-3C55-9ABA-96BE-9B6F2D659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96C72-BB1E-D071-0E92-B11ACF4C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26DE-58A0-4F36-A88B-CDDDFC2C5B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0628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E93CA-FA54-BFAD-E5DB-5EE538E63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C0B361-DCF9-ACAD-1878-9352C97902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6AC69-4CBB-0059-F39D-78455C292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6AD87-A3E3-4E79-92EB-318B79E48177}" type="datetimeFigureOut">
              <a:rPr lang="en-GB" smtClean="0"/>
              <a:t>13/11/2025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26F25-A270-FF42-71D4-DD656A295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DCF163-988B-6777-49AC-EBA22CB32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26DE-58A0-4F36-A88B-CDDDFC2C5B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812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90593A-8CBF-46D2-98A9-BA17746F4A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73A854-C8A5-7871-A7D4-4DB978E6A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9AA603-A2CD-3315-AA3C-086B12CEF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6AD87-A3E3-4E79-92EB-318B79E48177}" type="datetimeFigureOut">
              <a:rPr lang="en-GB" smtClean="0"/>
              <a:t>13/11/2025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078F1-39AD-DEAC-7662-24EBCF75C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74F6C6-A881-9EA0-3A05-2ABF4D09A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26DE-58A0-4F36-A88B-CDDDFC2C5B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670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D8CC8-18F9-9560-BA25-6040CF922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2BAD0-3253-8810-07F8-52C31CC122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C05FD-8BF3-CC50-7C8D-F9117A9E6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6AD87-A3E3-4E79-92EB-318B79E48177}" type="datetimeFigureOut">
              <a:rPr lang="en-GB" smtClean="0"/>
              <a:t>13/11/2025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AF462-B07B-C102-0EC6-54130583F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B2B7C-105F-F48D-2175-2A23BACE3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26DE-58A0-4F36-A88B-CDDDFC2C5B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69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9B6C0-B784-0A0C-34CD-77882F201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0AC7CA-59CD-20AA-FD8C-E6B74F3DB0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FFD2B-B4A8-AA75-F287-5D915A330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6AD87-A3E3-4E79-92EB-318B79E48177}" type="datetimeFigureOut">
              <a:rPr lang="en-GB" smtClean="0"/>
              <a:t>13/11/2025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745A66-BC1C-3317-4D21-009CC3C52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1D188-CCB1-41C7-F140-029FE96ED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26DE-58A0-4F36-A88B-CDDDFC2C5B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08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08AF7-B607-3D0F-13A3-ECEEEB860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F7005-6015-95B8-E853-C7AD9DB0E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C1656D-84FA-E669-D790-67899A6E7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50DCED-2F7E-46ED-84DF-1857E3C29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6AD87-A3E3-4E79-92EB-318B79E48177}" type="datetimeFigureOut">
              <a:rPr lang="en-GB" smtClean="0"/>
              <a:t>13/11/2025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545D0-5D4A-941E-623A-4466DCA89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F3158-9EAE-90DE-AEF3-7EDEE9DAD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26DE-58A0-4F36-A88B-CDDDFC2C5B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941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9EE44-387C-F95E-D880-A57095420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733316-C109-D00C-A34F-08E5CEF0D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9F9C64-E220-6E43-D771-CC0963B89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C6FE96-56D3-85E3-E6FD-0EA98D8709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A8CBA9-2290-0650-ACF9-F754831D08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BB8814-AF6E-566C-546F-F142196C1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6AD87-A3E3-4E79-92EB-318B79E48177}" type="datetimeFigureOut">
              <a:rPr lang="en-GB" smtClean="0"/>
              <a:t>13/11/2025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7C4FDA-EF8D-5E55-E502-2B85B2BB1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E8009B-492A-F09F-EB47-277D7B95F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26DE-58A0-4F36-A88B-CDDDFC2C5B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454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9C899-8A87-4322-55CC-2495B89F1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2ACD75-8B81-5558-B1B3-873D5AE35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6AD87-A3E3-4E79-92EB-318B79E48177}" type="datetimeFigureOut">
              <a:rPr lang="en-GB" smtClean="0"/>
              <a:t>13/11/2025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EECC7D-A908-475B-8478-5BE999583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7D43E9-51AE-847E-24FA-088DCE8E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26DE-58A0-4F36-A88B-CDDDFC2C5B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867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B69ADF-59E2-54C6-814E-A2312E0E7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6AD87-A3E3-4E79-92EB-318B79E48177}" type="datetimeFigureOut">
              <a:rPr lang="en-GB" smtClean="0"/>
              <a:t>13/11/2025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972B82-9300-7153-741C-A44F352F6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477BB0-B7E0-D671-7C6F-8036A9995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26DE-58A0-4F36-A88B-CDDDFC2C5B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578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F72FA-D3B0-8102-DD82-EB8071036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543FA-AB21-725D-5102-75CF0F413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231A17-23B6-44F0-699C-FA12BB373F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4317C5-2BA0-881D-053D-194F2DA98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6AD87-A3E3-4E79-92EB-318B79E48177}" type="datetimeFigureOut">
              <a:rPr lang="en-GB" smtClean="0"/>
              <a:t>13/11/2025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BBB6A4-B711-BD2E-4249-2E00C6F0F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6DEDFE-A38E-F4F7-15A3-F18A9EA0E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26DE-58A0-4F36-A88B-CDDDFC2C5B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9732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749ED-67AA-5032-1086-1F1DF8708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C7D36C-8D24-BD5F-6851-06FDC3D436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3D3498-5E51-9C7F-4150-5B796C335E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4D2ADA-29E6-F249-B288-48B39AE91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6AD87-A3E3-4E79-92EB-318B79E48177}" type="datetimeFigureOut">
              <a:rPr lang="en-GB" smtClean="0"/>
              <a:t>13/11/2025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CBF4AA-6BEB-6045-C83D-8575F62CC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F7E76E-71DD-24C2-645E-18DDC398C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26DE-58A0-4F36-A88B-CDDDFC2C5B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5330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A85066-E08A-9046-BDC1-724498872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2A90F1-4D96-DA7D-8FC9-0373AD7FB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1075CC-2466-38F9-4ED9-459B34202C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686AD87-A3E3-4E79-92EB-318B79E48177}" type="datetimeFigureOut">
              <a:rPr lang="en-GB" smtClean="0"/>
              <a:t>13/11/2025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20D657-EAFA-6EE1-A4A6-03685841E7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4110D-35D5-355A-B981-B2D91BAD89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A026DE-58A0-4F36-A88B-CDDDFC2C5B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889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customXml" Target="../ink/ink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.xml"/><Relationship Id="rId5" Type="http://schemas.openxmlformats.org/officeDocument/2006/relationships/image" Target="../media/image10.png"/><Relationship Id="rId4" Type="http://schemas.openxmlformats.org/officeDocument/2006/relationships/customXml" Target="../ink/ink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gold logo&#10;&#10;AI-generated content may be incorrect.">
            <a:extLst>
              <a:ext uri="{FF2B5EF4-FFF2-40B4-BE49-F238E27FC236}">
                <a16:creationId xmlns:a16="http://schemas.microsoft.com/office/drawing/2014/main" id="{A023B945-0148-E0CF-98A2-41614F2DF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723" y="125128"/>
            <a:ext cx="3868554" cy="38685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5C713E-F096-7EB2-5FB8-BEDB976FFB9F}"/>
              </a:ext>
            </a:extLst>
          </p:cNvPr>
          <p:cNvSpPr txBox="1"/>
          <p:nvPr/>
        </p:nvSpPr>
        <p:spPr>
          <a:xfrm>
            <a:off x="3053309" y="3852929"/>
            <a:ext cx="6085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TRANSPORT AND THE KIRK</a:t>
            </a:r>
          </a:p>
        </p:txBody>
      </p:sp>
    </p:spTree>
    <p:extLst>
      <p:ext uri="{BB962C8B-B14F-4D97-AF65-F5344CB8AC3E}">
        <p14:creationId xmlns:p14="http://schemas.microsoft.com/office/powerpoint/2010/main" val="285212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74EEC-E794-537C-74D4-EC8B43698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grey silhouette of a bird&#10;&#10;AI-generated content may be incorrect.">
            <a:extLst>
              <a:ext uri="{FF2B5EF4-FFF2-40B4-BE49-F238E27FC236}">
                <a16:creationId xmlns:a16="http://schemas.microsoft.com/office/drawing/2014/main" id="{4FA1C498-9ABB-3ACB-0719-84895EA35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760" y="2912881"/>
            <a:ext cx="1588240" cy="42810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B22134-6732-5233-5CEA-D5A03BE213A8}"/>
              </a:ext>
            </a:extLst>
          </p:cNvPr>
          <p:cNvSpPr txBox="1"/>
          <p:nvPr/>
        </p:nvSpPr>
        <p:spPr>
          <a:xfrm>
            <a:off x="412750" y="285750"/>
            <a:ext cx="6280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BUILDING THE KIRK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E7288F-6A17-AB1F-DDF5-EDA40C90E094}"/>
              </a:ext>
            </a:extLst>
          </p:cNvPr>
          <p:cNvSpPr/>
          <p:nvPr/>
        </p:nvSpPr>
        <p:spPr>
          <a:xfrm>
            <a:off x="514350" y="763251"/>
            <a:ext cx="9010650" cy="45719"/>
          </a:xfrm>
          <a:prstGeom prst="rect">
            <a:avLst/>
          </a:prstGeom>
          <a:solidFill>
            <a:srgbClr val="A98A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C4DBD9-1193-A43F-F7D6-B589BF30D6D0}"/>
              </a:ext>
            </a:extLst>
          </p:cNvPr>
          <p:cNvSpPr txBox="1"/>
          <p:nvPr/>
        </p:nvSpPr>
        <p:spPr>
          <a:xfrm>
            <a:off x="514350" y="1343170"/>
            <a:ext cx="47815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Nexa" panose="02000000000000000000" pitchFamily="50" charset="0"/>
              </a:rPr>
              <a:t>To build St Conan’s Kirk, thousands of tons of stone was needed.  </a:t>
            </a:r>
          </a:p>
          <a:p>
            <a:endParaRPr lang="en-GB" dirty="0">
              <a:latin typeface="Nexa" panose="02000000000000000000" pitchFamily="50" charset="0"/>
            </a:endParaRPr>
          </a:p>
          <a:p>
            <a:r>
              <a:rPr lang="en-GB" dirty="0">
                <a:latin typeface="Nexa" panose="02000000000000000000" pitchFamily="50" charset="0"/>
              </a:rPr>
              <a:t>This had to be transported to the construction site.</a:t>
            </a:r>
          </a:p>
          <a:p>
            <a:endParaRPr lang="en-GB" dirty="0">
              <a:latin typeface="Nexa" panose="02000000000000000000" pitchFamily="50" charset="0"/>
            </a:endParaRPr>
          </a:p>
          <a:p>
            <a:r>
              <a:rPr lang="en-GB" dirty="0">
                <a:latin typeface="Nexa" panose="02000000000000000000" pitchFamily="50" charset="0"/>
              </a:rPr>
              <a:t>Different types of transport were used to move the stone.</a:t>
            </a:r>
          </a:p>
        </p:txBody>
      </p:sp>
      <p:pic>
        <p:nvPicPr>
          <p:cNvPr id="14" name="Picture 13" descr="A stone building with pillars&#10;&#10;AI-generated content may be incorrect.">
            <a:extLst>
              <a:ext uri="{FF2B5EF4-FFF2-40B4-BE49-F238E27FC236}">
                <a16:creationId xmlns:a16="http://schemas.microsoft.com/office/drawing/2014/main" id="{0ADEF61C-B50F-0A50-D5B2-A93D32D78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9830">
            <a:off x="5554303" y="1575666"/>
            <a:ext cx="4791056" cy="35540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Picture 15" descr="A room with a table and chairs&#10;&#10;AI-generated content may be incorrect.">
            <a:extLst>
              <a:ext uri="{FF2B5EF4-FFF2-40B4-BE49-F238E27FC236}">
                <a16:creationId xmlns:a16="http://schemas.microsoft.com/office/drawing/2014/main" id="{6F6C9B0A-4577-3FE3-AAF1-065A1B8B92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665" y="3651494"/>
            <a:ext cx="4125755" cy="26542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06008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FB41C7-3097-2671-CE74-746D1CDCC355}"/>
              </a:ext>
            </a:extLst>
          </p:cNvPr>
          <p:cNvSpPr txBox="1"/>
          <p:nvPr/>
        </p:nvSpPr>
        <p:spPr>
          <a:xfrm>
            <a:off x="412750" y="285750"/>
            <a:ext cx="6280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TRAINS</a:t>
            </a:r>
          </a:p>
        </p:txBody>
      </p:sp>
      <p:pic>
        <p:nvPicPr>
          <p:cNvPr id="3" name="Picture 2" descr="A black and grey silhouette of a bird&#10;&#10;AI-generated content may be incorrect.">
            <a:extLst>
              <a:ext uri="{FF2B5EF4-FFF2-40B4-BE49-F238E27FC236}">
                <a16:creationId xmlns:a16="http://schemas.microsoft.com/office/drawing/2014/main" id="{338A88F9-4D96-D416-1E62-A800BFA2D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760" y="2912881"/>
            <a:ext cx="1588240" cy="42810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FB2B662-9FC2-D537-28EB-55B38919EEBB}"/>
              </a:ext>
            </a:extLst>
          </p:cNvPr>
          <p:cNvSpPr/>
          <p:nvPr/>
        </p:nvSpPr>
        <p:spPr>
          <a:xfrm>
            <a:off x="514350" y="763251"/>
            <a:ext cx="9010650" cy="45719"/>
          </a:xfrm>
          <a:prstGeom prst="rect">
            <a:avLst/>
          </a:prstGeom>
          <a:solidFill>
            <a:srgbClr val="A98A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04871FD-E64B-A782-92F2-CC16FD9DFFB4}"/>
              </a:ext>
            </a:extLst>
          </p:cNvPr>
          <p:cNvGrpSpPr/>
          <p:nvPr/>
        </p:nvGrpSpPr>
        <p:grpSpPr>
          <a:xfrm>
            <a:off x="5904469" y="2216356"/>
            <a:ext cx="4466881" cy="3143044"/>
            <a:chOff x="5744449" y="1980136"/>
            <a:chExt cx="4466881" cy="314304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633E72A-A469-DBF0-D3CD-6F20D4913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44449" y="1980136"/>
              <a:ext cx="4466881" cy="314304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85633275-C989-239F-7D76-9D1D156695B8}"/>
                </a:ext>
              </a:extLst>
            </p:cNvPr>
            <p:cNvSpPr/>
            <p:nvPr/>
          </p:nvSpPr>
          <p:spPr>
            <a:xfrm rot="1869275">
              <a:off x="7046715" y="4616450"/>
              <a:ext cx="577850" cy="240031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B3219444-05E2-789A-FBD7-A9EFE180C46E}"/>
                </a:ext>
              </a:extLst>
            </p:cNvPr>
            <p:cNvSpPr/>
            <p:nvPr/>
          </p:nvSpPr>
          <p:spPr>
            <a:xfrm rot="420455">
              <a:off x="8743752" y="2638498"/>
              <a:ext cx="577850" cy="240031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445049E-B998-9FAF-0F0B-4EDAFA9F6207}"/>
                </a:ext>
              </a:extLst>
            </p:cNvPr>
            <p:cNvSpPr txBox="1"/>
            <p:nvPr/>
          </p:nvSpPr>
          <p:spPr>
            <a:xfrm rot="20202416">
              <a:off x="6161424" y="4213860"/>
              <a:ext cx="20300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  <a:latin typeface="Nexa" panose="02000000000000000000" pitchFamily="50" charset="0"/>
                </a:rPr>
                <a:t>St Conan’s Kirk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A6D0C40-2D97-CA7F-5424-C252A983FA63}"/>
                </a:ext>
              </a:extLst>
            </p:cNvPr>
            <p:cNvSpPr txBox="1"/>
            <p:nvPr/>
          </p:nvSpPr>
          <p:spPr>
            <a:xfrm rot="19734175">
              <a:off x="7106305" y="2486286"/>
              <a:ext cx="20300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  <a:latin typeface="Nexa" panose="02000000000000000000" pitchFamily="50" charset="0"/>
                </a:rPr>
                <a:t>Lochawe Station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62CC615-AC01-0951-51AB-B31D98B16AA3}"/>
              </a:ext>
            </a:extLst>
          </p:cNvPr>
          <p:cNvSpPr txBox="1"/>
          <p:nvPr/>
        </p:nvSpPr>
        <p:spPr>
          <a:xfrm>
            <a:off x="514350" y="1286471"/>
            <a:ext cx="47815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Nexa" panose="02000000000000000000" pitchFamily="50" charset="0"/>
              </a:rPr>
              <a:t>Trains were used to move the heavy stone and bring it into Lochawe Station.</a:t>
            </a:r>
          </a:p>
          <a:p>
            <a:endParaRPr lang="en-GB" dirty="0">
              <a:latin typeface="Nexa" panose="02000000000000000000" pitchFamily="50" charset="0"/>
            </a:endParaRPr>
          </a:p>
          <a:p>
            <a:r>
              <a:rPr lang="en-GB" dirty="0">
                <a:latin typeface="Nexa" panose="02000000000000000000" pitchFamily="50" charset="0"/>
              </a:rPr>
              <a:t>The station is less than 1 mile from St Conan’s and was built in 1880.  </a:t>
            </a:r>
          </a:p>
          <a:p>
            <a:endParaRPr lang="en-GB" dirty="0">
              <a:latin typeface="Nexa" panose="02000000000000000000" pitchFamily="50" charset="0"/>
            </a:endParaRPr>
          </a:p>
          <a:p>
            <a:r>
              <a:rPr lang="en-GB" dirty="0">
                <a:latin typeface="Nexa" panose="02000000000000000000" pitchFamily="50" charset="0"/>
              </a:rPr>
              <a:t>Work started on St Conan’s a year later.</a:t>
            </a:r>
          </a:p>
          <a:p>
            <a:endParaRPr lang="en-GB" dirty="0">
              <a:latin typeface="Nexa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053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1E8249-F379-2729-1AC3-63A4E54E1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A04615-FF43-0E06-1AED-3A4AB232D097}"/>
              </a:ext>
            </a:extLst>
          </p:cNvPr>
          <p:cNvSpPr txBox="1"/>
          <p:nvPr/>
        </p:nvSpPr>
        <p:spPr>
          <a:xfrm>
            <a:off x="412750" y="285750"/>
            <a:ext cx="6280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TRAINS</a:t>
            </a:r>
          </a:p>
        </p:txBody>
      </p:sp>
      <p:pic>
        <p:nvPicPr>
          <p:cNvPr id="3" name="Picture 2" descr="A black and grey silhouette of a bird&#10;&#10;AI-generated content may be incorrect.">
            <a:extLst>
              <a:ext uri="{FF2B5EF4-FFF2-40B4-BE49-F238E27FC236}">
                <a16:creationId xmlns:a16="http://schemas.microsoft.com/office/drawing/2014/main" id="{E5ED45DF-109E-AA80-C360-20F2CB83F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760" y="2912881"/>
            <a:ext cx="1588240" cy="42810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A0712A7-1ECC-3109-6DE8-63191D13FF07}"/>
              </a:ext>
            </a:extLst>
          </p:cNvPr>
          <p:cNvSpPr/>
          <p:nvPr/>
        </p:nvSpPr>
        <p:spPr>
          <a:xfrm>
            <a:off x="514350" y="763251"/>
            <a:ext cx="9010650" cy="45719"/>
          </a:xfrm>
          <a:prstGeom prst="rect">
            <a:avLst/>
          </a:prstGeom>
          <a:solidFill>
            <a:srgbClr val="A98A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train tracks next to a building&#10;&#10;AI-generated content may be incorrect.">
            <a:extLst>
              <a:ext uri="{FF2B5EF4-FFF2-40B4-BE49-F238E27FC236}">
                <a16:creationId xmlns:a16="http://schemas.microsoft.com/office/drawing/2014/main" id="{AB2B60FB-78EC-EAC6-7A5D-78D4B1573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0073">
            <a:off x="6607282" y="1412958"/>
            <a:ext cx="4044560" cy="26924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 descr="A train station with a train station&#10;&#10;AI-generated content may be incorrect.">
            <a:extLst>
              <a:ext uri="{FF2B5EF4-FFF2-40B4-BE49-F238E27FC236}">
                <a16:creationId xmlns:a16="http://schemas.microsoft.com/office/drawing/2014/main" id="{BD71F8CA-5DBE-9BBD-015F-C32EA0BA48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58" y="1414528"/>
            <a:ext cx="5471957" cy="3484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 descr="A train on the tracks&#10;&#10;AI-generated content may be incorrect.">
            <a:extLst>
              <a:ext uri="{FF2B5EF4-FFF2-40B4-BE49-F238E27FC236}">
                <a16:creationId xmlns:a16="http://schemas.microsoft.com/office/drawing/2014/main" id="{2181DC70-7EC5-D22C-164B-C3CD1BD133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6464">
            <a:off x="4969755" y="3602956"/>
            <a:ext cx="4157887" cy="28991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30BEEC4-FF5A-91EC-036A-A24A91E9ADD6}"/>
              </a:ext>
            </a:extLst>
          </p:cNvPr>
          <p:cNvSpPr txBox="1"/>
          <p:nvPr/>
        </p:nvSpPr>
        <p:spPr>
          <a:xfrm>
            <a:off x="998874" y="5568961"/>
            <a:ext cx="35013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Nexa" panose="02000000000000000000" pitchFamily="50" charset="0"/>
              </a:rPr>
              <a:t>Lochawe Station.  </a:t>
            </a:r>
          </a:p>
          <a:p>
            <a:r>
              <a:rPr lang="en-GB" dirty="0">
                <a:latin typeface="Nexa" panose="02000000000000000000" pitchFamily="50" charset="0"/>
              </a:rPr>
              <a:t>Much bigger than it is today</a:t>
            </a:r>
          </a:p>
          <a:p>
            <a:endParaRPr lang="en-GB" dirty="0">
              <a:latin typeface="Nexa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735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94BDE-BF18-E6B9-0A58-442ED76C0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F04F3A-5691-F610-4048-9268BC93172C}"/>
              </a:ext>
            </a:extLst>
          </p:cNvPr>
          <p:cNvSpPr txBox="1"/>
          <p:nvPr/>
        </p:nvSpPr>
        <p:spPr>
          <a:xfrm>
            <a:off x="412750" y="285750"/>
            <a:ext cx="6280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TRAINS</a:t>
            </a:r>
          </a:p>
        </p:txBody>
      </p:sp>
      <p:pic>
        <p:nvPicPr>
          <p:cNvPr id="3" name="Picture 2" descr="A black and grey silhouette of a bird&#10;&#10;AI-generated content may be incorrect.">
            <a:extLst>
              <a:ext uri="{FF2B5EF4-FFF2-40B4-BE49-F238E27FC236}">
                <a16:creationId xmlns:a16="http://schemas.microsoft.com/office/drawing/2014/main" id="{48B0A44C-376C-C926-22FA-678C35C59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760" y="2912881"/>
            <a:ext cx="1588240" cy="42810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B8D4AA-D960-10B9-C0E6-0AB2BAA01F28}"/>
              </a:ext>
            </a:extLst>
          </p:cNvPr>
          <p:cNvSpPr/>
          <p:nvPr/>
        </p:nvSpPr>
        <p:spPr>
          <a:xfrm>
            <a:off x="514350" y="763251"/>
            <a:ext cx="9010650" cy="45719"/>
          </a:xfrm>
          <a:prstGeom prst="rect">
            <a:avLst/>
          </a:prstGeom>
          <a:solidFill>
            <a:srgbClr val="A98A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30FFA9-FE23-9B87-337A-5F0FC56EDE0E}"/>
              </a:ext>
            </a:extLst>
          </p:cNvPr>
          <p:cNvSpPr txBox="1"/>
          <p:nvPr/>
        </p:nvSpPr>
        <p:spPr>
          <a:xfrm>
            <a:off x="514350" y="1286471"/>
            <a:ext cx="47815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Nexa" panose="02000000000000000000" pitchFamily="50" charset="0"/>
              </a:rPr>
              <a:t>The stone was taken from the Ben Cruachan Mountain.</a:t>
            </a:r>
          </a:p>
          <a:p>
            <a:endParaRPr lang="en-GB" dirty="0">
              <a:latin typeface="Nexa" panose="02000000000000000000" pitchFamily="50" charset="0"/>
            </a:endParaRPr>
          </a:p>
          <a:p>
            <a:r>
              <a:rPr lang="en-GB" dirty="0">
                <a:latin typeface="Nexa" panose="02000000000000000000" pitchFamily="50" charset="0"/>
              </a:rPr>
              <a:t>Somehow it had to be moved to Lochawe.</a:t>
            </a:r>
          </a:p>
          <a:p>
            <a:endParaRPr lang="en-GB" dirty="0">
              <a:latin typeface="Nexa" panose="02000000000000000000" pitchFamily="50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83BD2C-C2B5-1D54-7C1D-B4131FF29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4560" y="1624419"/>
            <a:ext cx="3954900" cy="40524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B1CE410D-E56A-1192-6039-59C51CE0BEF8}"/>
              </a:ext>
            </a:extLst>
          </p:cNvPr>
          <p:cNvSpPr/>
          <p:nvPr/>
        </p:nvSpPr>
        <p:spPr>
          <a:xfrm rot="2197002">
            <a:off x="7195738" y="5114052"/>
            <a:ext cx="679184" cy="283675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CEFC81-7138-5673-7D4E-43556A396077}"/>
              </a:ext>
            </a:extLst>
          </p:cNvPr>
          <p:cNvSpPr txBox="1"/>
          <p:nvPr/>
        </p:nvSpPr>
        <p:spPr>
          <a:xfrm rot="21260790">
            <a:off x="6197980" y="4557114"/>
            <a:ext cx="2386076" cy="436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Nexa" panose="02000000000000000000" pitchFamily="50" charset="0"/>
              </a:rPr>
              <a:t>Lochawe Station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C266C26-03CC-E30B-878A-683C309EE390}"/>
                  </a:ext>
                </a:extLst>
              </p14:cNvPr>
              <p14:cNvContentPartPr/>
              <p14:nvPr/>
            </p14:nvContentPartPr>
            <p14:xfrm>
              <a:off x="7631394" y="4151956"/>
              <a:ext cx="2328066" cy="1478889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C266C26-03CC-E30B-878A-683C309EE39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18794" y="4139356"/>
                <a:ext cx="2353265" cy="1504089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Arrow: Right 14">
            <a:extLst>
              <a:ext uri="{FF2B5EF4-FFF2-40B4-BE49-F238E27FC236}">
                <a16:creationId xmlns:a16="http://schemas.microsoft.com/office/drawing/2014/main" id="{2C44CAC6-B386-00FE-308E-D9A5274108A4}"/>
              </a:ext>
            </a:extLst>
          </p:cNvPr>
          <p:cNvSpPr/>
          <p:nvPr/>
        </p:nvSpPr>
        <p:spPr>
          <a:xfrm rot="19209163">
            <a:off x="7051427" y="2092364"/>
            <a:ext cx="679184" cy="283675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6BC1B7-A643-BF18-4F00-682EDDDAC050}"/>
              </a:ext>
            </a:extLst>
          </p:cNvPr>
          <p:cNvSpPr txBox="1"/>
          <p:nvPr/>
        </p:nvSpPr>
        <p:spPr>
          <a:xfrm>
            <a:off x="6438356" y="2474487"/>
            <a:ext cx="2386076" cy="763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Nexa" panose="02000000000000000000" pitchFamily="50" charset="0"/>
              </a:rPr>
              <a:t>Ben Cruachan Stone Quarry</a:t>
            </a:r>
          </a:p>
        </p:txBody>
      </p:sp>
    </p:spTree>
    <p:extLst>
      <p:ext uri="{BB962C8B-B14F-4D97-AF65-F5344CB8AC3E}">
        <p14:creationId xmlns:p14="http://schemas.microsoft.com/office/powerpoint/2010/main" val="2916569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621D5-F97D-C515-0F74-3A6848A79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080A81-89A0-FFC0-0BA3-2C4DECC204A2}"/>
              </a:ext>
            </a:extLst>
          </p:cNvPr>
          <p:cNvSpPr txBox="1"/>
          <p:nvPr/>
        </p:nvSpPr>
        <p:spPr>
          <a:xfrm>
            <a:off x="412750" y="285750"/>
            <a:ext cx="6280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TRAINS</a:t>
            </a:r>
          </a:p>
        </p:txBody>
      </p:sp>
      <p:pic>
        <p:nvPicPr>
          <p:cNvPr id="3" name="Picture 2" descr="A black and grey silhouette of a bird&#10;&#10;AI-generated content may be incorrect.">
            <a:extLst>
              <a:ext uri="{FF2B5EF4-FFF2-40B4-BE49-F238E27FC236}">
                <a16:creationId xmlns:a16="http://schemas.microsoft.com/office/drawing/2014/main" id="{44C5B09B-EF00-D834-C07E-990850547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760" y="2912881"/>
            <a:ext cx="1588240" cy="42810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79C2E7-37B1-9294-8FA9-9BD99199CC11}"/>
              </a:ext>
            </a:extLst>
          </p:cNvPr>
          <p:cNvSpPr/>
          <p:nvPr/>
        </p:nvSpPr>
        <p:spPr>
          <a:xfrm>
            <a:off x="514350" y="763251"/>
            <a:ext cx="9010650" cy="45719"/>
          </a:xfrm>
          <a:prstGeom prst="rect">
            <a:avLst/>
          </a:prstGeom>
          <a:solidFill>
            <a:srgbClr val="A98A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755AF2-E00C-809F-3DAD-C45F068A2584}"/>
              </a:ext>
            </a:extLst>
          </p:cNvPr>
          <p:cNvSpPr txBox="1"/>
          <p:nvPr/>
        </p:nvSpPr>
        <p:spPr>
          <a:xfrm>
            <a:off x="514350" y="1286471"/>
            <a:ext cx="47815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Nexa" panose="02000000000000000000" pitchFamily="50" charset="0"/>
              </a:rPr>
              <a:t>The stone was taken from the Ben Cruachan Mountain.</a:t>
            </a:r>
          </a:p>
          <a:p>
            <a:endParaRPr lang="en-GB" dirty="0">
              <a:latin typeface="Nexa" panose="02000000000000000000" pitchFamily="50" charset="0"/>
            </a:endParaRPr>
          </a:p>
          <a:p>
            <a:r>
              <a:rPr lang="en-GB" dirty="0">
                <a:latin typeface="Nexa" panose="02000000000000000000" pitchFamily="50" charset="0"/>
              </a:rPr>
              <a:t>Somehow it had to be moved to Lochawe.</a:t>
            </a:r>
          </a:p>
          <a:p>
            <a:endParaRPr lang="en-GB" dirty="0">
              <a:latin typeface="Nexa" panose="02000000000000000000" pitchFamily="50" charset="0"/>
            </a:endParaRPr>
          </a:p>
          <a:p>
            <a:r>
              <a:rPr lang="en-GB" dirty="0">
                <a:latin typeface="Nexa" panose="02000000000000000000" pitchFamily="50" charset="0"/>
              </a:rPr>
              <a:t>A new “Branch” line was built from the quarry to join the existing railway line.</a:t>
            </a:r>
          </a:p>
          <a:p>
            <a:endParaRPr lang="en-GB" dirty="0">
              <a:latin typeface="Nexa" panose="02000000000000000000" pitchFamily="50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FBCC72-BC14-28E1-FBFD-D8452BD36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560" y="1624419"/>
            <a:ext cx="3954900" cy="40524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731F5808-8711-7B05-176D-A7F323D60491}"/>
              </a:ext>
            </a:extLst>
          </p:cNvPr>
          <p:cNvSpPr/>
          <p:nvPr/>
        </p:nvSpPr>
        <p:spPr>
          <a:xfrm rot="2197002">
            <a:off x="7195738" y="5114052"/>
            <a:ext cx="679184" cy="283675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5C6392-3999-9722-5E35-2F5E71A95999}"/>
              </a:ext>
            </a:extLst>
          </p:cNvPr>
          <p:cNvSpPr txBox="1"/>
          <p:nvPr/>
        </p:nvSpPr>
        <p:spPr>
          <a:xfrm rot="21260790">
            <a:off x="6197980" y="4557114"/>
            <a:ext cx="2386076" cy="436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Nexa" panose="02000000000000000000" pitchFamily="50" charset="0"/>
              </a:rPr>
              <a:t>Lochawe Station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D1AD17B-6C43-D409-05D6-9EB7FC001529}"/>
                  </a:ext>
                </a:extLst>
              </p14:cNvPr>
              <p14:cNvContentPartPr/>
              <p14:nvPr/>
            </p14:nvContentPartPr>
            <p14:xfrm>
              <a:off x="7631394" y="4151956"/>
              <a:ext cx="2328066" cy="1478889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D1AD17B-6C43-D409-05D6-9EB7FC00152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18794" y="4139356"/>
                <a:ext cx="2353265" cy="1504089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Arrow: Right 14">
            <a:extLst>
              <a:ext uri="{FF2B5EF4-FFF2-40B4-BE49-F238E27FC236}">
                <a16:creationId xmlns:a16="http://schemas.microsoft.com/office/drawing/2014/main" id="{B6302BA3-4DAF-C7B5-1441-91A96E9F9772}"/>
              </a:ext>
            </a:extLst>
          </p:cNvPr>
          <p:cNvSpPr/>
          <p:nvPr/>
        </p:nvSpPr>
        <p:spPr>
          <a:xfrm rot="19209163">
            <a:off x="7051427" y="2092364"/>
            <a:ext cx="679184" cy="283675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5B8EEE-266E-E1A0-026F-87AE026B639F}"/>
              </a:ext>
            </a:extLst>
          </p:cNvPr>
          <p:cNvSpPr txBox="1"/>
          <p:nvPr/>
        </p:nvSpPr>
        <p:spPr>
          <a:xfrm>
            <a:off x="6438356" y="2474487"/>
            <a:ext cx="2386076" cy="763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Nexa" panose="02000000000000000000" pitchFamily="50" charset="0"/>
              </a:rPr>
              <a:t>Ben Cruachan Stone Quarry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7078C20-8B1D-C57A-CC25-8BDA9F37BA50}"/>
                  </a:ext>
                </a:extLst>
              </p14:cNvPr>
              <p14:cNvContentPartPr/>
              <p14:nvPr/>
            </p14:nvContentPartPr>
            <p14:xfrm>
              <a:off x="7688460" y="1888680"/>
              <a:ext cx="1403280" cy="2475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7078C20-8B1D-C57A-CC25-8BDA9F37BA5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70460" y="1871040"/>
                <a:ext cx="1438920" cy="2511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94155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F4200-5D7F-303E-E46C-5AB90294C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10C770-E966-4BB4-BF0D-DDEE7E194EE4}"/>
              </a:ext>
            </a:extLst>
          </p:cNvPr>
          <p:cNvSpPr txBox="1"/>
          <p:nvPr/>
        </p:nvSpPr>
        <p:spPr>
          <a:xfrm>
            <a:off x="412750" y="285750"/>
            <a:ext cx="6280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TRAINS</a:t>
            </a:r>
          </a:p>
        </p:txBody>
      </p:sp>
      <p:pic>
        <p:nvPicPr>
          <p:cNvPr id="3" name="Picture 2" descr="A black and grey silhouette of a bird&#10;&#10;AI-generated content may be incorrect.">
            <a:extLst>
              <a:ext uri="{FF2B5EF4-FFF2-40B4-BE49-F238E27FC236}">
                <a16:creationId xmlns:a16="http://schemas.microsoft.com/office/drawing/2014/main" id="{99E53555-549C-F5F2-1440-55352DD97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760" y="2912881"/>
            <a:ext cx="1588240" cy="42810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9A78ED-8B3B-423D-5F98-E3C933A95514}"/>
              </a:ext>
            </a:extLst>
          </p:cNvPr>
          <p:cNvSpPr/>
          <p:nvPr/>
        </p:nvSpPr>
        <p:spPr>
          <a:xfrm>
            <a:off x="514350" y="763251"/>
            <a:ext cx="9010650" cy="45719"/>
          </a:xfrm>
          <a:prstGeom prst="rect">
            <a:avLst/>
          </a:prstGeom>
          <a:solidFill>
            <a:srgbClr val="A98A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E68F0B-3BF3-CD68-91CD-2F27193D563B}"/>
              </a:ext>
            </a:extLst>
          </p:cNvPr>
          <p:cNvSpPr txBox="1"/>
          <p:nvPr/>
        </p:nvSpPr>
        <p:spPr>
          <a:xfrm>
            <a:off x="514350" y="1286471"/>
            <a:ext cx="47815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Nexa" panose="02000000000000000000" pitchFamily="50" charset="0"/>
              </a:rPr>
              <a:t>The mountain is very steep, and the trains couldn’t get to the quarry using a normal railway line.</a:t>
            </a:r>
          </a:p>
          <a:p>
            <a:endParaRPr lang="en-GB" dirty="0">
              <a:latin typeface="Nexa" panose="02000000000000000000" pitchFamily="50" charset="0"/>
            </a:endParaRPr>
          </a:p>
          <a:p>
            <a:r>
              <a:rPr lang="en-GB" dirty="0">
                <a:latin typeface="Nexa" panose="02000000000000000000" pitchFamily="50" charset="0"/>
              </a:rPr>
              <a:t>To get the stone down from the mountain a special zig-zag railway line was built.</a:t>
            </a:r>
          </a:p>
          <a:p>
            <a:endParaRPr lang="en-GB" dirty="0">
              <a:latin typeface="Nexa" panose="02000000000000000000" pitchFamily="50" charset="0"/>
            </a:endParaRPr>
          </a:p>
          <a:p>
            <a:r>
              <a:rPr lang="en-GB" dirty="0">
                <a:latin typeface="Nexa" panose="02000000000000000000" pitchFamily="50" charset="0"/>
              </a:rPr>
              <a:t>This allowed the train to climb up and down the mountain, bringing the stone to Lochawe station.</a:t>
            </a:r>
          </a:p>
          <a:p>
            <a:endParaRPr lang="en-GB" dirty="0">
              <a:latin typeface="Nexa" panose="02000000000000000000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DC43D3-02B7-DD23-FFC2-2BF015407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430" y="1787212"/>
            <a:ext cx="2537529" cy="30987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63789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9F074-B020-91F9-860C-E66CC70F4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grey silhouette of a bird&#10;&#10;AI-generated content may be incorrect.">
            <a:extLst>
              <a:ext uri="{FF2B5EF4-FFF2-40B4-BE49-F238E27FC236}">
                <a16:creationId xmlns:a16="http://schemas.microsoft.com/office/drawing/2014/main" id="{AB6B3B40-3E73-B370-B883-5B580BD59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760" y="2912881"/>
            <a:ext cx="1588240" cy="42810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23A3DD-96B1-902B-1598-C1B67C277C68}"/>
              </a:ext>
            </a:extLst>
          </p:cNvPr>
          <p:cNvSpPr txBox="1"/>
          <p:nvPr/>
        </p:nvSpPr>
        <p:spPr>
          <a:xfrm>
            <a:off x="412750" y="285750"/>
            <a:ext cx="6280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TRACTION ENGINES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E0C95C-FD38-3D2A-E30B-D3359A936D9A}"/>
              </a:ext>
            </a:extLst>
          </p:cNvPr>
          <p:cNvSpPr/>
          <p:nvPr/>
        </p:nvSpPr>
        <p:spPr>
          <a:xfrm>
            <a:off x="514350" y="763251"/>
            <a:ext cx="9010650" cy="45719"/>
          </a:xfrm>
          <a:prstGeom prst="rect">
            <a:avLst/>
          </a:prstGeom>
          <a:solidFill>
            <a:srgbClr val="A98A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group of people standing next to a train&#10;&#10;AI-generated content may be incorrect.">
            <a:extLst>
              <a:ext uri="{FF2B5EF4-FFF2-40B4-BE49-F238E27FC236}">
                <a16:creationId xmlns:a16="http://schemas.microsoft.com/office/drawing/2014/main" id="{4299708E-D6C0-B870-0B43-55CA1D44F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3921">
            <a:off x="5889901" y="1237714"/>
            <a:ext cx="4747621" cy="37610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 descr="A black and white photo of a tractor&#10;&#10;AI-generated content may be incorrect.">
            <a:extLst>
              <a:ext uri="{FF2B5EF4-FFF2-40B4-BE49-F238E27FC236}">
                <a16:creationId xmlns:a16="http://schemas.microsoft.com/office/drawing/2014/main" id="{2EF62AF8-068A-EBEC-C18C-7C2D32D252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463" y="3826818"/>
            <a:ext cx="4008477" cy="25092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292311-84A6-4E63-019C-AD9EA14E160E}"/>
              </a:ext>
            </a:extLst>
          </p:cNvPr>
          <p:cNvSpPr txBox="1"/>
          <p:nvPr/>
        </p:nvSpPr>
        <p:spPr>
          <a:xfrm>
            <a:off x="514350" y="1286471"/>
            <a:ext cx="47815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Nexa" panose="02000000000000000000" pitchFamily="50" charset="0"/>
              </a:rPr>
              <a:t>To move the stone from the Railway station to St Conan’s Kirk, old machines called “Traction Engines” were used.</a:t>
            </a:r>
          </a:p>
          <a:p>
            <a:endParaRPr lang="en-GB" dirty="0">
              <a:latin typeface="Nexa" panose="02000000000000000000" pitchFamily="50" charset="0"/>
            </a:endParaRPr>
          </a:p>
          <a:p>
            <a:r>
              <a:rPr lang="en-GB" dirty="0">
                <a:latin typeface="Nexa" panose="02000000000000000000" pitchFamily="50" charset="0"/>
              </a:rPr>
              <a:t>Long “road trains” would be loaded with the stone and trundled the 1 mile from the station. </a:t>
            </a:r>
          </a:p>
          <a:p>
            <a:endParaRPr lang="en-GB" dirty="0">
              <a:latin typeface="Nexa" panose="02000000000000000000" pitchFamily="50" charset="0"/>
            </a:endParaRPr>
          </a:p>
          <a:p>
            <a:r>
              <a:rPr lang="en-GB" dirty="0">
                <a:latin typeface="Nexa" panose="02000000000000000000" pitchFamily="50" charset="0"/>
              </a:rPr>
              <a:t>These turned into what we now call Tractors.</a:t>
            </a:r>
          </a:p>
          <a:p>
            <a:endParaRPr lang="en-GB" dirty="0">
              <a:latin typeface="Nexa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8115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279</Words>
  <Application>Microsoft Office PowerPoint</Application>
  <PresentationFormat>Widescreen</PresentationFormat>
  <Paragraphs>45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Aptos</vt:lpstr>
      <vt:lpstr>Aptos Display</vt:lpstr>
      <vt:lpstr>Arial</vt:lpstr>
      <vt:lpstr>Mongolian Baiti</vt:lpstr>
      <vt:lpstr>Nexa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Phil Ashby</dc:creator>
  <cp:lastModifiedBy>Phil Ashby</cp:lastModifiedBy>
  <cp:revision>3</cp:revision>
  <dcterms:created xsi:type="dcterms:W3CDTF">2025-10-30T09:49:53Z</dcterms:created>
  <dcterms:modified xsi:type="dcterms:W3CDTF">2025-11-13T10:56:00Z</dcterms:modified>
</cp:coreProperties>
</file>