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62" r:id="rId4"/>
    <p:sldId id="263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568" userDrawn="1">
          <p15:clr>
            <a:srgbClr val="A4A3A4"/>
          </p15:clr>
        </p15:guide>
        <p15:guide id="3" orient="horz" pos="2069" userDrawn="1">
          <p15:clr>
            <a:srgbClr val="A4A3A4"/>
          </p15:clr>
        </p15:guide>
        <p15:guide id="4" pos="1731" userDrawn="1">
          <p15:clr>
            <a:srgbClr val="A4A3A4"/>
          </p15:clr>
        </p15:guide>
        <p15:guide id="5" orient="horz" pos="2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8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20" y="108"/>
      </p:cViewPr>
      <p:guideLst>
        <p:guide orient="horz" pos="686"/>
        <p:guide pos="3568"/>
        <p:guide orient="horz" pos="2069"/>
        <p:guide pos="1731"/>
        <p:guide orient="horz" pos="2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A2E1-5870-43A2-9E05-6FDF7AB21F7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5E17A-46DE-49F5-9892-EE8ED7910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23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964C-4426-7BB8-22FC-33E79A780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B42E5-3A78-BE0D-7ABD-62EB94BD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B896D-8599-3A17-09FB-868CCF02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15E6-3C55-9ABA-96BE-9B6F2D65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96C72-BB1E-D071-0E92-B11ACF4C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62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93CA-FA54-BFAD-E5DB-5EE538E6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0B361-DCF9-ACAD-1878-9352C9790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AC69-4CBB-0059-F39D-78455C29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26F25-A270-FF42-71D4-DD656A295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F163-988B-6777-49AC-EBA22CB3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1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0593A-8CBF-46D2-98A9-BA17746F4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3A854-C8A5-7871-A7D4-4DB978E6A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AA603-A2CD-3315-AA3C-086B12CE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078F1-39AD-DEAC-7662-24EBCF75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4F6C6-A881-9EA0-3A05-2ABF4D0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7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D8CC8-18F9-9560-BA25-6040CF92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BAD0-3253-8810-07F8-52C31CC12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C05FD-8BF3-CC50-7C8D-F9117A9E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AF462-B07B-C102-0EC6-54130583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2B7C-105F-F48D-2175-2A23BACE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B6C0-B784-0A0C-34CD-77882F20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AC7CA-59CD-20AA-FD8C-E6B74F3DB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FD2B-B4A8-AA75-F287-5D915A33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45A66-BC1C-3317-4D21-009CC3C5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D188-CCB1-41C7-F140-029FE96E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08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8AF7-B607-3D0F-13A3-ECEEEB86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7005-6015-95B8-E853-C7AD9DB0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656D-84FA-E669-D790-67899A6E7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0DCED-2F7E-46ED-84DF-1857E3C2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45D0-5D4A-941E-623A-4466DCA8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F3158-9EAE-90DE-AEF3-7EDEE9DA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4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EE44-387C-F95E-D880-A5709542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33316-C109-D00C-A34F-08E5CEF0D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F9C64-E220-6E43-D771-CC0963B89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6FE96-56D3-85E3-E6FD-0EA98D870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8CBA9-2290-0650-ACF9-F754831D0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B8814-AF6E-566C-546F-F142196C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C4FDA-EF8D-5E55-E502-2B85B2BB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8009B-492A-F09F-EB47-277D7B9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C899-8A87-4322-55CC-2495B89F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ACD75-8B81-5558-B1B3-873D5AE3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ECC7D-A908-475B-8478-5BE99958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D43E9-51AE-847E-24FA-088DCE8E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6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69ADF-59E2-54C6-814E-A2312E0E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72B82-9300-7153-741C-A44F352F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77BB0-B7E0-D671-7C6F-8036A999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7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72FA-D3B0-8102-DD82-EB807103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43FA-AB21-725D-5102-75CF0F4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31A17-23B6-44F0-699C-FA12BB373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17C5-2BA0-881D-053D-194F2DA9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BB6A4-B711-BD2E-4249-2E00C6F0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DEDFE-A38E-F4F7-15A3-F18A9EA0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73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49ED-67AA-5032-1086-1F1DF870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7D36C-8D24-BD5F-6851-06FDC3D43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D3498-5E51-9C7F-4150-5B796C335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D2ADA-29E6-F249-B288-48B39AE9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BF4AA-6BEB-6045-C83D-8575F62C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7E76E-71DD-24C2-645E-18DDC398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33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85066-E08A-9046-BDC1-72449887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A90F1-4D96-DA7D-8FC9-0373AD7F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075CC-2466-38F9-4ED9-459B34202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6AD87-A3E3-4E79-92EB-318B79E48177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0D657-EAFA-6EE1-A4A6-03685841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110D-35D5-355A-B981-B2D91BAD8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026DE-58A0-4F36-A88B-CDDDFC2C5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gold logo&#10;&#10;AI-generated content may be incorrect.">
            <a:extLst>
              <a:ext uri="{FF2B5EF4-FFF2-40B4-BE49-F238E27FC236}">
                <a16:creationId xmlns:a16="http://schemas.microsoft.com/office/drawing/2014/main" id="{A023B945-0148-E0CF-98A2-41614F2D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23" y="125128"/>
            <a:ext cx="3868554" cy="3868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C713E-F096-7EB2-5FB8-BEDB976FFB9F}"/>
              </a:ext>
            </a:extLst>
          </p:cNvPr>
          <p:cNvSpPr txBox="1"/>
          <p:nvPr/>
        </p:nvSpPr>
        <p:spPr>
          <a:xfrm>
            <a:off x="3053309" y="3852929"/>
            <a:ext cx="608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FACES AT THE KIRK</a:t>
            </a:r>
          </a:p>
        </p:txBody>
      </p:sp>
    </p:spTree>
    <p:extLst>
      <p:ext uri="{BB962C8B-B14F-4D97-AF65-F5344CB8AC3E}">
        <p14:creationId xmlns:p14="http://schemas.microsoft.com/office/powerpoint/2010/main" val="28521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DCA7-AC5E-AFB8-B986-1D4FE8DB6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F85B0C37-BDED-DBCE-E9E4-5A938DF3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1E39E-0864-6A98-8E09-80E693FA1BF1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PILGRIM KNIGHT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BBD83-6FCD-26EB-8722-513C8940D6E3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5918F-519A-FC5A-5265-A490576A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F3FE7C-0272-0CF0-9D55-20E68AB0C402}"/>
              </a:ext>
            </a:extLst>
          </p:cNvPr>
          <p:cNvSpPr/>
          <p:nvPr/>
        </p:nvSpPr>
        <p:spPr>
          <a:xfrm>
            <a:off x="6096000" y="2366781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D0755-9ADC-084E-FFD8-8E19B878A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33" y="2107088"/>
            <a:ext cx="4291331" cy="3218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9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34FAF-2D7D-E9B8-5ECA-4B64E152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B2FC0251-FE0C-406E-F66A-A44F2F394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46C2F4-4066-B4C2-AE42-2743D1F22B05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CLAN MCNAB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70BCF-5B35-1C51-2147-1B57CB825CDD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8925E-9CB0-2973-80F2-61709ADE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60D287-B652-1C81-0E6F-1F9287E1D6AA}"/>
              </a:ext>
            </a:extLst>
          </p:cNvPr>
          <p:cNvSpPr/>
          <p:nvPr/>
        </p:nvSpPr>
        <p:spPr>
          <a:xfrm>
            <a:off x="8413750" y="1763531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B8389-1404-266F-EE83-C98111B8E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31" y="1958311"/>
            <a:ext cx="4688069" cy="3516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24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46F7-D33D-38B3-5E99-D4FE02BD6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27ACD223-C052-B509-215A-50F4E4634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17B218-7BE2-23E3-B27F-3FDA81BF8787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WARRIOR OF CHRIST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E4E3E2-EC62-1501-10A3-1678064B1F87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55BBF-73EF-C8A2-AE06-886B7117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6763489-8A4B-1D10-C86D-D2A6FBE41E22}"/>
              </a:ext>
            </a:extLst>
          </p:cNvPr>
          <p:cNvSpPr/>
          <p:nvPr/>
        </p:nvSpPr>
        <p:spPr>
          <a:xfrm>
            <a:off x="8077200" y="2493781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FD15D-9B8C-1C00-C708-98A9CE668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555" y="2131377"/>
            <a:ext cx="4226563" cy="3169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5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DC1A8-6C0B-49F3-9463-40BB13D83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219E497C-0BAA-3084-48DA-A1A4C024F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F2AD4-9981-9764-AA6C-D3395D6F58C5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ANGEL GABRIEL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36D9E-05CA-E2F0-3B43-54D3FB69DE31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34C29-E846-08BB-EF27-CD482C15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4FEE0D-71E7-FB18-2452-28FD6CC9B2D9}"/>
              </a:ext>
            </a:extLst>
          </p:cNvPr>
          <p:cNvSpPr/>
          <p:nvPr/>
        </p:nvSpPr>
        <p:spPr>
          <a:xfrm>
            <a:off x="7759700" y="2512831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50084-B996-51CC-8AAA-2FB74275F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238" y="1761331"/>
            <a:ext cx="4743450" cy="3557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078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18BBA-324E-A0F6-6FB6-64843C8F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9B0698E8-2ED7-07EE-FFEF-4F685990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1A2979-860F-E1CF-B1E8-A767E01D0524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ST MICHAEL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8FF7D-E2E5-2C61-2D8E-D4E7473FEF92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9AF33-9BA2-3486-02B7-5EE120E3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F40D539-A31F-9A48-FE19-45BC90047974}"/>
              </a:ext>
            </a:extLst>
          </p:cNvPr>
          <p:cNvSpPr/>
          <p:nvPr/>
        </p:nvSpPr>
        <p:spPr>
          <a:xfrm>
            <a:off x="7344653" y="2623078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2B240-DFEC-E892-488C-2222317D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33" y="1472887"/>
            <a:ext cx="4725059" cy="4486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02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BB8F-5159-23FD-2FE9-D6BBD0CB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0002F58-8172-7812-FFF2-32EEB6A2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11BD4-EED2-5A10-B8CB-247C1AB19051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WALTER DOUGLAS CAMPBELL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E023A-9CB4-8D07-5FE7-FCEE45053FCD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324CD-B74C-80E0-3D78-BCCDE1292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47B6EA0-CE7B-4E2F-1929-61553E6E262B}"/>
              </a:ext>
            </a:extLst>
          </p:cNvPr>
          <p:cNvSpPr/>
          <p:nvPr/>
        </p:nvSpPr>
        <p:spPr>
          <a:xfrm>
            <a:off x="6456194" y="2603622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B5858-B500-E80E-B1D7-B5627FDB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349" y="1776514"/>
            <a:ext cx="4562272" cy="3421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44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BD961-8081-C826-D196-8837E0B84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3A2CADF3-8886-ECE6-CC29-DE2408708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E263A-E36A-3131-E49A-E09B617FBF02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WALTER DOUGLAS CAMPBELL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346AA5-3EE9-5022-6B6F-8C8E0226D15D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29271-7DE3-EA14-32C3-2C447202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C96040-8037-0F77-3F4D-F12C8C2D0A1F}"/>
              </a:ext>
            </a:extLst>
          </p:cNvPr>
          <p:cNvSpPr/>
          <p:nvPr/>
        </p:nvSpPr>
        <p:spPr>
          <a:xfrm>
            <a:off x="6216244" y="2558227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CB94D-3C6E-C7EA-667E-41732AEDA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9" y="1646351"/>
            <a:ext cx="4334308" cy="4020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319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76C4-ECCA-0EC6-1991-E74A0FC7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7200E87E-1F03-46C3-0BA0-1BBDBAA4E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DF4CF5-B9CD-0C44-F359-DF9AFF3CD705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JESUS CHRIST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E6BDE-EFA2-2C99-07C0-24F4D8041284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FC59E-1399-1820-F3FB-BC2093C0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C3BBF61-B001-D6DF-9C2C-46B9A4BD9B25}"/>
              </a:ext>
            </a:extLst>
          </p:cNvPr>
          <p:cNvSpPr/>
          <p:nvPr/>
        </p:nvSpPr>
        <p:spPr>
          <a:xfrm>
            <a:off x="6216244" y="2558227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4DCF0-0C61-9592-06F0-370343E1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387" y="2049254"/>
            <a:ext cx="4305787" cy="3229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71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FCD6D-12FD-33F6-43EC-CE6FD129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D7524C4A-56F1-5BEF-AB24-A1C250A89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0D024-3002-85F0-9AC4-484668D4E884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ORGAN SCREEN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5A813-1B39-2D97-29FB-50443F71F055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B3777-2409-28FD-D8A6-3E6EBC261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1CC19FB-E03F-CE5D-0A6A-01EDCCC72015}"/>
              </a:ext>
            </a:extLst>
          </p:cNvPr>
          <p:cNvSpPr/>
          <p:nvPr/>
        </p:nvSpPr>
        <p:spPr>
          <a:xfrm>
            <a:off x="6962031" y="2019963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B01B41EA-4E65-975C-430E-848FD6486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19F787-3E07-CC85-6CDF-D2D560C07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3" y="1950395"/>
            <a:ext cx="3942945" cy="295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41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4282C-D199-C35C-3B92-51D1D028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5A2017C7-2CB8-671B-4095-4FB0C68A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1F532-EA44-8FA5-1AC3-4AE6E34607BF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ROSE WINDOW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316DD1-1A99-3746-92C8-A4FF3301DA62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36C97-AD40-67B8-3CC2-3248252A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74591F-EC96-AC44-FF74-B98D865C7AA4}"/>
              </a:ext>
            </a:extLst>
          </p:cNvPr>
          <p:cNvSpPr/>
          <p:nvPr/>
        </p:nvSpPr>
        <p:spPr>
          <a:xfrm>
            <a:off x="6962031" y="2019963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525AB438-94CA-E1E0-565D-1E447CF40C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CB97E-1960-8A86-2548-EE6B2624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1" y="1286471"/>
            <a:ext cx="4907604" cy="490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4EEC-E794-537C-74D4-EC8B43698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FA1C498-9ABB-3ACB-0719-84895EA35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B22134-6732-5233-5CEA-D5A03BE213A8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FACES AT THE KIRK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E7288F-6A17-AB1F-DDF5-EDA40C90E094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4DBD9-1193-A43F-F7D6-B589BF30D6D0}"/>
              </a:ext>
            </a:extLst>
          </p:cNvPr>
          <p:cNvSpPr txBox="1"/>
          <p:nvPr/>
        </p:nvSpPr>
        <p:spPr>
          <a:xfrm>
            <a:off x="514350" y="1343170"/>
            <a:ext cx="794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xa" panose="02000000000000000000" pitchFamily="50" charset="0"/>
              </a:rPr>
              <a:t>Both inside and out, St Conan’s Kirk is full of faces made from stone, glass and wood.  Here is a selection of some of our favourite faces and the location of them in the Kirk.</a:t>
            </a:r>
          </a:p>
        </p:txBody>
      </p:sp>
    </p:spTree>
    <p:extLst>
      <p:ext uri="{BB962C8B-B14F-4D97-AF65-F5344CB8AC3E}">
        <p14:creationId xmlns:p14="http://schemas.microsoft.com/office/powerpoint/2010/main" val="340600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A5FD5-0884-C79F-8D98-E205C987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48B21301-AF9B-624D-CCCB-9955A2878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17921-D4EE-E588-EADC-20E4D480AE1D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VICTORIA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F6C6E-97A5-D96E-7070-AE2FF7338019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CDB08-A6FF-C4C6-3D23-60F5E144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12" y="1083933"/>
            <a:ext cx="3989852" cy="21886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26BA339-3008-C28A-E424-BD8AF0798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54" y="1939541"/>
            <a:ext cx="4770966" cy="3578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4BE6BE-AFF1-5229-1923-402D67AE6D1B}"/>
              </a:ext>
            </a:extLst>
          </p:cNvPr>
          <p:cNvSpPr/>
          <p:nvPr/>
        </p:nvSpPr>
        <p:spPr>
          <a:xfrm>
            <a:off x="7845512" y="217827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3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8B198-42AE-223C-C872-14E0A9051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066D803E-5198-A476-CB1C-2094A08C2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D38E6-AAC2-B0F5-0B3C-EB4AC1A6BE45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ANGEL PLAYING THE HARP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D636D-3BD6-2941-CC35-1A229079B5D2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60E57-872B-33BD-8008-BE65D49F0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89025"/>
            <a:ext cx="3989852" cy="21886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6441DCD-2092-0A7B-EDDA-E300ABCFD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51" y="2095773"/>
            <a:ext cx="4166024" cy="3124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97D179C-59F0-2C32-59C8-08ED76EC7F81}"/>
              </a:ext>
            </a:extLst>
          </p:cNvPr>
          <p:cNvSpPr/>
          <p:nvPr/>
        </p:nvSpPr>
        <p:spPr>
          <a:xfrm>
            <a:off x="8036012" y="148612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6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3E7E-C25C-A75E-BE0E-797D1F42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E3B33F0B-22E2-D711-D53B-4E714A7F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AA087B-188D-4440-1E6A-667E8BA2B75C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CHERUB ON THE FONT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33B731-A262-6B81-06CE-F142520A1AFC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A2790-A76F-147B-4F75-9D4AA88E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F24BBA-40CA-EB17-CEE8-68B842E6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3" y="2091880"/>
            <a:ext cx="3383890" cy="3119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E9A1D1-9B8A-1621-4B26-A3B7FBE8E436}"/>
              </a:ext>
            </a:extLst>
          </p:cNvPr>
          <p:cNvSpPr/>
          <p:nvPr/>
        </p:nvSpPr>
        <p:spPr>
          <a:xfrm>
            <a:off x="7978862" y="189252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7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B16CF-5864-93EC-C8DD-A42F11C10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1D952CE7-C427-FAD5-14F0-B1DC8242C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AE5DE-CB83-C86B-B299-F5ABEB6BBA57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KING ROBERT THE BRUCE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B9172-8A86-F444-7B06-60B1668731D7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3A7FC-5830-DDA8-054D-08FA0B6D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FDB896D-1A30-8921-5E3A-5B9DA4B6FE23}"/>
              </a:ext>
            </a:extLst>
          </p:cNvPr>
          <p:cNvSpPr/>
          <p:nvPr/>
        </p:nvSpPr>
        <p:spPr>
          <a:xfrm>
            <a:off x="8340812" y="268627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91DAD-A344-E8F4-30D5-41DA43F08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95131"/>
            <a:ext cx="4131150" cy="3842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4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769E-4419-593A-26EF-64A251F3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B42A690F-AAAE-DF1B-EFD7-8152CFEA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95DD6-367A-C6A1-465A-11597F707BC1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DOORKEEPER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A4763-8988-4C12-3DBE-12FDCA1ACE00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CB995-621E-C0C3-8A11-F1E38022C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ADEFD5-0320-E010-FF84-7081EE0E4722}"/>
              </a:ext>
            </a:extLst>
          </p:cNvPr>
          <p:cNvSpPr/>
          <p:nvPr/>
        </p:nvSpPr>
        <p:spPr>
          <a:xfrm>
            <a:off x="5864312" y="236877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A5C35-5897-5490-BADC-0363C6B7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4" y="1800220"/>
            <a:ext cx="3757678" cy="3832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24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F489B-72D0-2434-9F64-C3852C71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6B4A2A48-7F98-2E08-740B-987C630B8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0B5FB-C01A-3BDD-D32F-A06393CF27ED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CHEEKY CHERUB – ONE OF EIGHT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6171E-6E97-7C86-B75B-6A8F2B04133E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BF604-9B4C-7965-0C8F-8B5DC723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6E4117C-4F03-568F-6239-2F222F2B25F6}"/>
              </a:ext>
            </a:extLst>
          </p:cNvPr>
          <p:cNvSpPr/>
          <p:nvPr/>
        </p:nvSpPr>
        <p:spPr>
          <a:xfrm>
            <a:off x="6181812" y="2470370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AD1B9-AF56-04FA-2144-28F7AFE4B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3" y="1612900"/>
            <a:ext cx="3606020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86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5251-8693-C738-A2BA-3027E4FD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ilhouette of a bird&#10;&#10;AI-generated content may be incorrect.">
            <a:extLst>
              <a:ext uri="{FF2B5EF4-FFF2-40B4-BE49-F238E27FC236}">
                <a16:creationId xmlns:a16="http://schemas.microsoft.com/office/drawing/2014/main" id="{EEFD6A0C-8492-60E0-2367-0065040B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60" y="2912881"/>
            <a:ext cx="1588240" cy="4281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9E80B7-C74F-6F68-2CA2-3715BC169CF3}"/>
              </a:ext>
            </a:extLst>
          </p:cNvPr>
          <p:cNvSpPr txBox="1"/>
          <p:nvPr/>
        </p:nvSpPr>
        <p:spPr>
          <a:xfrm>
            <a:off x="412750" y="285750"/>
            <a:ext cx="628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ST CONAN HIMSELF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87D89-E969-07EE-11A3-AA8D08ADE670}"/>
              </a:ext>
            </a:extLst>
          </p:cNvPr>
          <p:cNvSpPr/>
          <p:nvPr/>
        </p:nvSpPr>
        <p:spPr>
          <a:xfrm>
            <a:off x="514350" y="763251"/>
            <a:ext cx="9010650" cy="45719"/>
          </a:xfrm>
          <a:prstGeom prst="rect">
            <a:avLst/>
          </a:prstGeom>
          <a:solidFill>
            <a:srgbClr val="A98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008F0-0095-9842-2EF1-FA49EDB1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095863"/>
            <a:ext cx="3989852" cy="2188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406091-8136-2064-1E33-6BD8E1617FAD}"/>
              </a:ext>
            </a:extLst>
          </p:cNvPr>
          <p:cNvSpPr/>
          <p:nvPr/>
        </p:nvSpPr>
        <p:spPr>
          <a:xfrm>
            <a:off x="7724862" y="2823981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7F152-B884-F964-326D-0558755EC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2" y="2007413"/>
            <a:ext cx="3011631" cy="341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127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98</Words>
  <Application>Microsoft Office PowerPoint</Application>
  <PresentationFormat>Widescreen</PresentationFormat>
  <Paragraphs>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Mongolian Baiti</vt:lpstr>
      <vt:lpstr>Nexa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Ashby</dc:creator>
  <cp:lastModifiedBy>Phil Ashby</cp:lastModifiedBy>
  <cp:revision>5</cp:revision>
  <dcterms:created xsi:type="dcterms:W3CDTF">2025-10-30T09:49:53Z</dcterms:created>
  <dcterms:modified xsi:type="dcterms:W3CDTF">2026-04-20T09:37:53Z</dcterms:modified>
</cp:coreProperties>
</file>